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91" r:id="rId17"/>
    <p:sldId id="290" r:id="rId18"/>
    <p:sldId id="293" r:id="rId19"/>
    <p:sldId id="29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85" r:id="rId30"/>
    <p:sldId id="283" r:id="rId31"/>
    <p:sldId id="284" r:id="rId32"/>
    <p:sldId id="286" r:id="rId33"/>
    <p:sldId id="287" r:id="rId34"/>
    <p:sldId id="294" r:id="rId35"/>
    <p:sldId id="289" r:id="rId36"/>
    <p:sldId id="288" r:id="rId37"/>
    <p:sldId id="26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eenpioneersolutions/mongoose-xlsx-data-importer" TargetMode="External"/><Relationship Id="rId3" Type="http://schemas.openxmlformats.org/officeDocument/2006/relationships/hyperlink" Target="https://pt.wikipedia.org/wiki/MongoDB" TargetMode="External"/><Relationship Id="rId7" Type="http://schemas.openxmlformats.org/officeDocument/2006/relationships/hyperlink" Target="https://www.npmjs.com/package/mongo-xlsx" TargetMode="External"/><Relationship Id="rId2" Type="http://schemas.openxmlformats.org/officeDocument/2006/relationships/hyperlink" Target="http://www.json.org/json-p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ballem.com/post/salvando-arquivos-no-mongodb-com-gridfs/" TargetMode="External"/><Relationship Id="rId11" Type="http://schemas.openxmlformats.org/officeDocument/2006/relationships/hyperlink" Target="https://www.casadocodigo.com.br/" TargetMode="External"/><Relationship Id="rId5" Type="http://schemas.openxmlformats.org/officeDocument/2006/relationships/hyperlink" Target="http://www.devmedia.com.br/hadoop-mapreduce-introducao-a-big-data/30034" TargetMode="External"/><Relationship Id="rId10" Type="http://schemas.openxmlformats.org/officeDocument/2006/relationships/hyperlink" Target="http://www.bosontreinamentos.com.br/nosql/instalando-o-mongodb-no-microsoft-windows/" TargetMode="External"/><Relationship Id="rId4" Type="http://schemas.openxmlformats.org/officeDocument/2006/relationships/hyperlink" Target="http://www.devmedia.com.br/introducao-ao-mongodb/30792" TargetMode="External"/><Relationship Id="rId9" Type="http://schemas.openxmlformats.org/officeDocument/2006/relationships/hyperlink" Target="https://github.com/mongodb/libb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Mongo </a:t>
            </a:r>
            <a:r>
              <a:rPr lang="pt-BR" dirty="0" err="1"/>
              <a:t>db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320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55600"/>
            <a:ext cx="112395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8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1800"/>
            <a:ext cx="10960100" cy="61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2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4000"/>
            <a:ext cx="10680700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0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93700"/>
            <a:ext cx="104521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29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325352"/>
            <a:ext cx="11226800" cy="62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88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39114" y="2718487"/>
            <a:ext cx="9885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Criar pasta na unidade C: para que o serviço do </a:t>
            </a:r>
            <a:r>
              <a:rPr lang="pt-BR" sz="4400" dirty="0" err="1"/>
              <a:t>Mongod</a:t>
            </a:r>
            <a:r>
              <a:rPr lang="pt-BR" sz="4400" dirty="0"/>
              <a:t> inicie </a:t>
            </a:r>
          </a:p>
        </p:txBody>
      </p:sp>
    </p:spTree>
    <p:extLst>
      <p:ext uri="{BB962C8B-B14F-4D97-AF65-F5344CB8AC3E}">
        <p14:creationId xmlns:p14="http://schemas.microsoft.com/office/powerpoint/2010/main" val="6985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853513" y="2409568"/>
            <a:ext cx="8279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A pasta deve ficar desta forma </a:t>
            </a:r>
            <a:r>
              <a:rPr lang="pt-BR" sz="4400" dirty="0"/>
              <a:t>C:\data\db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57657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1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85799" y="603481"/>
            <a:ext cx="10131427" cy="1468800"/>
          </a:xfrm>
        </p:spPr>
        <p:txBody>
          <a:bodyPr/>
          <a:lstStyle/>
          <a:p>
            <a:pPr algn="ctr"/>
            <a:r>
              <a:rPr lang="pt-BR" dirty="0" err="1">
                <a:latin typeface="Bauhaus 93" panose="04030905020B02020C02" pitchFamily="82" charset="0"/>
              </a:rPr>
              <a:t>Json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352550" y="2686050"/>
            <a:ext cx="9029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Acrônimo para </a:t>
            </a:r>
            <a:r>
              <a:rPr lang="pt-BR" dirty="0" err="1"/>
              <a:t>JavaScript</a:t>
            </a:r>
            <a:r>
              <a:rPr lang="pt-BR" dirty="0"/>
              <a:t> </a:t>
            </a:r>
            <a:r>
              <a:rPr lang="pt-BR" dirty="0" err="1"/>
              <a:t>Objetc</a:t>
            </a:r>
            <a:r>
              <a:rPr lang="pt-BR" dirty="0"/>
              <a:t> </a:t>
            </a:r>
            <a:r>
              <a:rPr lang="pt-BR" dirty="0" err="1"/>
              <a:t>Notation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Formato de fácil entendimento para os humanos.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Formato mais utilizado para troca de informações assíncrona navegador com o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Criador Douglas </a:t>
            </a:r>
            <a:r>
              <a:rPr lang="pt-BR" dirty="0" err="1"/>
              <a:t>Crockford</a:t>
            </a:r>
            <a:r>
              <a:rPr lang="pt-BR" dirty="0"/>
              <a:t>  especificou 2000.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JSON é em formato texto e completamente independente de  outras linguagem.</a:t>
            </a:r>
          </a:p>
        </p:txBody>
      </p:sp>
    </p:spTree>
    <p:extLst>
      <p:ext uri="{BB962C8B-B14F-4D97-AF65-F5344CB8AC3E}">
        <p14:creationId xmlns:p14="http://schemas.microsoft.com/office/powerpoint/2010/main" val="1511666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8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178"/>
            <a:ext cx="12192000" cy="692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3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2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51000" y="2095500"/>
            <a:ext cx="923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O seu Mongo DB esta funcionado</a:t>
            </a:r>
          </a:p>
        </p:txBody>
      </p:sp>
    </p:spTree>
    <p:extLst>
      <p:ext uri="{BB962C8B-B14F-4D97-AF65-F5344CB8AC3E}">
        <p14:creationId xmlns:p14="http://schemas.microsoft.com/office/powerpoint/2010/main" val="1552361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79500" y="2603500"/>
            <a:ext cx="961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Passo adicional variável de ambiente </a:t>
            </a:r>
          </a:p>
        </p:txBody>
      </p:sp>
    </p:spTree>
    <p:extLst>
      <p:ext uri="{BB962C8B-B14F-4D97-AF65-F5344CB8AC3E}">
        <p14:creationId xmlns:p14="http://schemas.microsoft.com/office/powerpoint/2010/main" val="2546549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318000" y="160277"/>
            <a:ext cx="68453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accent6"/>
                </a:solidFill>
              </a:rPr>
              <a:t>Digite na pesquisa por</a:t>
            </a:r>
          </a:p>
          <a:p>
            <a:r>
              <a:rPr lang="pt-BR" sz="4800" b="1" dirty="0">
                <a:solidFill>
                  <a:schemeClr val="accent6"/>
                </a:solidFill>
              </a:rPr>
              <a:t>Variáveis ambiente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39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Seta: para a Direita 2"/>
          <p:cNvSpPr/>
          <p:nvPr/>
        </p:nvSpPr>
        <p:spPr>
          <a:xfrm rot="10800000">
            <a:off x="5092700" y="4724400"/>
            <a:ext cx="1581150" cy="86360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356100" y="186513"/>
            <a:ext cx="6718300" cy="206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accent6"/>
                </a:solidFill>
              </a:rPr>
              <a:t>Editar as variáveis de ambiente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542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835400" y="1143000"/>
            <a:ext cx="7861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200" b="1" dirty="0">
                <a:solidFill>
                  <a:srgbClr val="FF0000"/>
                </a:solidFill>
              </a:rPr>
              <a:t>Clique em novo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>
                <a:solidFill>
                  <a:srgbClr val="FF0000"/>
                </a:solidFill>
              </a:rPr>
              <a:t>Nome da variável de PATH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>
                <a:solidFill>
                  <a:srgbClr val="FF0000"/>
                </a:solidFill>
              </a:rPr>
              <a:t>Valor da variável e o Endereço do Mongo no seu HD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>
                <a:solidFill>
                  <a:srgbClr val="FF0000"/>
                </a:solidFill>
              </a:rPr>
              <a:t>Clique em OK</a:t>
            </a:r>
          </a:p>
        </p:txBody>
      </p:sp>
      <p:cxnSp>
        <p:nvCxnSpPr>
          <p:cNvPr id="6" name="Conector: Angulado 5"/>
          <p:cNvCxnSpPr/>
          <p:nvPr/>
        </p:nvCxnSpPr>
        <p:spPr>
          <a:xfrm rot="5400000">
            <a:off x="2373981" y="2236124"/>
            <a:ext cx="2160841" cy="761999"/>
          </a:xfrm>
          <a:prstGeom prst="bentConnector3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: Angulado 8"/>
          <p:cNvCxnSpPr/>
          <p:nvPr/>
        </p:nvCxnSpPr>
        <p:spPr>
          <a:xfrm rot="5400000">
            <a:off x="1339851" y="2038351"/>
            <a:ext cx="2616198" cy="23749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/>
          <p:cNvCxnSpPr/>
          <p:nvPr/>
        </p:nvCxnSpPr>
        <p:spPr>
          <a:xfrm rot="10800000" flipV="1">
            <a:off x="5981700" y="2743199"/>
            <a:ext cx="4019550" cy="2171699"/>
          </a:xfrm>
          <a:prstGeom prst="bentConnector3">
            <a:avLst>
              <a:gd name="adj1" fmla="val 50000"/>
            </a:avLst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4762500" y="3697544"/>
            <a:ext cx="12700" cy="143325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23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>
                <a:latin typeface="Bauhaus 93" panose="04030905020B02020C02" pitchFamily="82" charset="0"/>
              </a:rPr>
              <a:t>Json</a:t>
            </a:r>
            <a:endParaRPr lang="pt-BR" dirty="0">
              <a:latin typeface="Bauhaus 93" panose="04030905020B02020C02" pitchFamily="82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1" y="1610726"/>
            <a:ext cx="10131425" cy="3649133"/>
          </a:xfrm>
        </p:spPr>
        <p:txBody>
          <a:bodyPr/>
          <a:lstStyle/>
          <a:p>
            <a:r>
              <a:rPr lang="pt-BR" dirty="0" err="1"/>
              <a:t>null</a:t>
            </a:r>
            <a:r>
              <a:rPr lang="pt-BR" dirty="0"/>
              <a:t> — valor vazio;</a:t>
            </a:r>
          </a:p>
          <a:p>
            <a:r>
              <a:rPr lang="pt-BR" dirty="0" err="1"/>
              <a:t>Boolean</a:t>
            </a:r>
            <a:r>
              <a:rPr lang="pt-BR" dirty="0"/>
              <a:t> — </a:t>
            </a:r>
            <a:r>
              <a:rPr lang="pt-BR" dirty="0" err="1"/>
              <a:t>true</a:t>
            </a:r>
            <a:r>
              <a:rPr lang="pt-BR" dirty="0"/>
              <a:t> ou false;</a:t>
            </a:r>
          </a:p>
          <a:p>
            <a:r>
              <a:rPr lang="pt-BR" dirty="0" err="1"/>
              <a:t>Number</a:t>
            </a:r>
            <a:r>
              <a:rPr lang="pt-BR" dirty="0"/>
              <a:t>  — número ou notação exponencial 1 a 9  e ;</a:t>
            </a:r>
          </a:p>
          <a:p>
            <a:r>
              <a:rPr lang="pt-BR" dirty="0" err="1"/>
              <a:t>String</a:t>
            </a:r>
            <a:r>
              <a:rPr lang="pt-BR" dirty="0"/>
              <a:t>  — uma sequência de caracteres “</a:t>
            </a:r>
            <a:r>
              <a:rPr lang="pt-BR" dirty="0" err="1"/>
              <a:t>string</a:t>
            </a:r>
            <a:r>
              <a:rPr lang="pt-BR" dirty="0"/>
              <a:t>”;</a:t>
            </a:r>
          </a:p>
          <a:p>
            <a:r>
              <a:rPr lang="pt-BR" dirty="0" err="1"/>
              <a:t>Object</a:t>
            </a:r>
            <a:r>
              <a:rPr lang="pt-BR" dirty="0"/>
              <a:t>  —  um conjunto não ordenado “</a:t>
            </a:r>
            <a:r>
              <a:rPr lang="pt-BR" dirty="0" err="1"/>
              <a:t>array</a:t>
            </a:r>
            <a:r>
              <a:rPr lang="pt-BR" dirty="0"/>
              <a:t>” com itens tipo chave-valor { };</a:t>
            </a:r>
          </a:p>
          <a:p>
            <a:r>
              <a:rPr lang="pt-BR" dirty="0" err="1"/>
              <a:t>Array</a:t>
            </a:r>
            <a:r>
              <a:rPr lang="pt-BR" dirty="0"/>
              <a:t> — lista ordenada de qualquer tipo [ ];</a:t>
            </a:r>
          </a:p>
          <a:p>
            <a:r>
              <a:rPr lang="pt-BR" dirty="0" err="1"/>
              <a:t>Value</a:t>
            </a:r>
            <a:r>
              <a:rPr lang="pt-BR" dirty="0"/>
              <a:t> — pode ser uma cadeia de caracteres </a:t>
            </a:r>
            <a:r>
              <a:rPr lang="pt-BR" dirty="0" err="1"/>
              <a:t>String</a:t>
            </a:r>
            <a:r>
              <a:rPr lang="pt-BR" dirty="0"/>
              <a:t> , </a:t>
            </a:r>
            <a:r>
              <a:rPr lang="pt-BR" dirty="0" err="1"/>
              <a:t>Number</a:t>
            </a:r>
            <a:r>
              <a:rPr lang="pt-BR" dirty="0"/>
              <a:t> , </a:t>
            </a:r>
            <a:r>
              <a:rPr lang="pt-BR" dirty="0" err="1"/>
              <a:t>Boolean</a:t>
            </a:r>
            <a:r>
              <a:rPr lang="pt-BR" dirty="0"/>
              <a:t>, </a:t>
            </a:r>
            <a:r>
              <a:rPr lang="pt-BR" dirty="0" err="1"/>
              <a:t>Null</a:t>
            </a:r>
            <a:r>
              <a:rPr lang="pt-BR" dirty="0"/>
              <a:t> , </a:t>
            </a:r>
            <a:r>
              <a:rPr lang="pt-BR" dirty="0" err="1"/>
              <a:t>Object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449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794000" y="274320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Ferramenta Gráfica</a:t>
            </a:r>
          </a:p>
        </p:txBody>
      </p:sp>
    </p:spTree>
    <p:extLst>
      <p:ext uri="{BB962C8B-B14F-4D97-AF65-F5344CB8AC3E}">
        <p14:creationId xmlns:p14="http://schemas.microsoft.com/office/powerpoint/2010/main" val="174852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39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394718"/>
            <a:ext cx="10033000" cy="507371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193800" y="317500"/>
            <a:ext cx="922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Depois da instalação o </a:t>
            </a:r>
            <a:r>
              <a:rPr lang="pt-BR" sz="3200" dirty="0" err="1"/>
              <a:t>RoboMango</a:t>
            </a:r>
            <a:r>
              <a:rPr lang="pt-BR" sz="3200" dirty="0"/>
              <a:t> ira solicitar uma conexão</a:t>
            </a:r>
          </a:p>
        </p:txBody>
      </p:sp>
    </p:spTree>
    <p:extLst>
      <p:ext uri="{BB962C8B-B14F-4D97-AF65-F5344CB8AC3E}">
        <p14:creationId xmlns:p14="http://schemas.microsoft.com/office/powerpoint/2010/main" val="385822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469922"/>
            <a:ext cx="9118600" cy="48410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117600" y="2540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Adicione o nome da conexão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Por padrão a porta do </a:t>
            </a:r>
            <a:r>
              <a:rPr lang="pt-BR" dirty="0" err="1"/>
              <a:t>MongoDB</a:t>
            </a:r>
            <a:r>
              <a:rPr lang="pt-BR" dirty="0"/>
              <a:t> é 27017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Salve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Sua conexão só e completado se o serviço do </a:t>
            </a:r>
            <a:r>
              <a:rPr lang="pt-BR" dirty="0" err="1"/>
              <a:t>mongod</a:t>
            </a:r>
            <a:r>
              <a:rPr lang="pt-BR" dirty="0"/>
              <a:t> estiver aberta !!!! </a:t>
            </a:r>
          </a:p>
        </p:txBody>
      </p:sp>
    </p:spTree>
    <p:extLst>
      <p:ext uri="{BB962C8B-B14F-4D97-AF65-F5344CB8AC3E}">
        <p14:creationId xmlns:p14="http://schemas.microsoft.com/office/powerpoint/2010/main" val="2838135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977080" y="2174789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Lembra que para usar a ferramenta Gráfica devemos iniciar o serviço </a:t>
            </a:r>
            <a:r>
              <a:rPr lang="pt-BR" sz="4800" dirty="0" err="1"/>
              <a:t>Mongod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861490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5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4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31800"/>
            <a:ext cx="10131425" cy="783167"/>
          </a:xfrm>
        </p:spPr>
        <p:txBody>
          <a:bodyPr/>
          <a:lstStyle/>
          <a:p>
            <a:r>
              <a:rPr lang="pt-BR" dirty="0"/>
              <a:t>referencias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799" y="1435101"/>
            <a:ext cx="10131425" cy="4597400"/>
          </a:xfrm>
        </p:spPr>
        <p:txBody>
          <a:bodyPr>
            <a:normAutofit lnSpcReduction="10000"/>
          </a:bodyPr>
          <a:lstStyle/>
          <a:p>
            <a:r>
              <a:rPr lang="pt-BR" dirty="0">
                <a:hlinkClick r:id="rId2"/>
              </a:rPr>
              <a:t>https://www.mongodb.com/ </a:t>
            </a:r>
            <a:r>
              <a:rPr lang="pt-BR" dirty="0"/>
              <a:t>[acesso – 15/06/2017]</a:t>
            </a:r>
          </a:p>
          <a:p>
            <a:r>
              <a:rPr lang="pt-BR" dirty="0">
                <a:hlinkClick r:id="rId3"/>
              </a:rPr>
              <a:t>https://pt.wikipedia.org/wiki/MongoDB</a:t>
            </a:r>
            <a:r>
              <a:rPr lang="pt-BR" dirty="0"/>
              <a:t> [acesso – 17/06/2017]</a:t>
            </a:r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http://www.json.org/json-pt.html</a:t>
            </a:r>
            <a:r>
              <a:rPr lang="pt-BR" dirty="0"/>
              <a:t> [acesso – 17/06/2017]</a:t>
            </a:r>
          </a:p>
          <a:p>
            <a:r>
              <a:rPr lang="pt-BR" dirty="0">
                <a:hlinkClick r:id="rId4"/>
              </a:rPr>
              <a:t>http://www.devmedia.com.br/introducao-ao-mongodb/30792</a:t>
            </a:r>
            <a:r>
              <a:rPr lang="pt-BR" dirty="0"/>
              <a:t> [acesso – 17/06/2017]</a:t>
            </a:r>
          </a:p>
          <a:p>
            <a:r>
              <a:rPr lang="pt-BR" dirty="0">
                <a:hlinkClick r:id="rId5"/>
              </a:rPr>
              <a:t>http://www.devmedia.com.br/hadoop-mapreduce-introducao-a-big-data/30034</a:t>
            </a:r>
            <a:r>
              <a:rPr lang="pt-BR" dirty="0"/>
              <a:t> [acesso – 17/06/2017]</a:t>
            </a:r>
          </a:p>
          <a:p>
            <a:r>
              <a:rPr lang="pt-BR" dirty="0">
                <a:hlinkClick r:id="rId6"/>
              </a:rPr>
              <a:t>http://www.mballem.com/post/salvando-arquivos-no-mongodb-com-gridfs/</a:t>
            </a:r>
            <a:r>
              <a:rPr lang="pt-BR" dirty="0"/>
              <a:t>[acesso – 17/06/2017]</a:t>
            </a:r>
          </a:p>
          <a:p>
            <a:r>
              <a:rPr lang="pt-BR" dirty="0">
                <a:hlinkClick r:id="rId7"/>
              </a:rPr>
              <a:t>https://www.npmjs.com/package/mongo-xlsx</a:t>
            </a:r>
            <a:r>
              <a:rPr lang="pt-BR" dirty="0"/>
              <a:t>[acesso – 17/06/2017]</a:t>
            </a:r>
          </a:p>
          <a:p>
            <a:r>
              <a:rPr lang="pt-BR" dirty="0">
                <a:hlinkClick r:id="rId8"/>
              </a:rPr>
              <a:t>https://github.com/greenpioneersolutions/mongoose-xlsx-data-importer</a:t>
            </a:r>
            <a:r>
              <a:rPr lang="pt-BR" dirty="0"/>
              <a:t>[acesso – 17/06/2017]</a:t>
            </a:r>
          </a:p>
          <a:p>
            <a:r>
              <a:rPr lang="pt-BR" dirty="0">
                <a:hlinkClick r:id="rId9"/>
              </a:rPr>
              <a:t>https://github.com/mongodb/libbson</a:t>
            </a:r>
            <a:r>
              <a:rPr lang="pt-BR" dirty="0"/>
              <a:t>[acesso – 17/06/2017]</a:t>
            </a:r>
          </a:p>
          <a:p>
            <a:r>
              <a:rPr lang="pt-BR" dirty="0">
                <a:hlinkClick r:id="rId10"/>
              </a:rPr>
              <a:t>http://www.bosontreinamentos.com.br/nosql/instalando-o-mongodb-no-microsoft-windows/</a:t>
            </a:r>
            <a:r>
              <a:rPr lang="pt-BR" dirty="0"/>
              <a:t>[acesso – 17/06/2017]</a:t>
            </a:r>
            <a:endParaRPr lang="pt-BR" dirty="0"/>
          </a:p>
          <a:p>
            <a:r>
              <a:rPr lang="pt-BR" i="1" dirty="0">
                <a:hlinkClick r:id="rId11"/>
              </a:rPr>
              <a:t>https://www.casadocodigo.com.br/</a:t>
            </a:r>
            <a:r>
              <a:rPr lang="pt-BR" dirty="0"/>
              <a:t>[acesso – 17/06/2017]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432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85801" y="1981476"/>
            <a:ext cx="1042464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 "Alunos"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[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600" dirty="0">
                <a:latin typeface="Arial Unicode MS"/>
              </a:rPr>
              <a:t>		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{ "nome"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"João", "notas"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[ 8, 9, 7 ] 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600" dirty="0">
                <a:latin typeface="Arial Unicode MS"/>
              </a:rPr>
              <a:t>	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	{ "nome"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"Maria", "notas"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[ 8, 10, 7 ] 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600" dirty="0">
                <a:latin typeface="Arial Unicode MS"/>
              </a:rPr>
              <a:t>		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{ "nome"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"Pedro", "notas"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[ 10, 10, 9 ]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600" dirty="0">
                <a:latin typeface="Arial Unicode MS"/>
              </a:rPr>
              <a:t>	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}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8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Mongo </a:t>
            </a:r>
            <a:r>
              <a:rPr lang="pt-BR" dirty="0" err="1"/>
              <a:t>db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 de dados de documentos.</a:t>
            </a:r>
          </a:p>
          <a:p>
            <a:r>
              <a:rPr lang="pt-BR" dirty="0"/>
              <a:t>Orientado a documentos no formato JSON.</a:t>
            </a:r>
          </a:p>
          <a:p>
            <a:r>
              <a:rPr lang="pt-BR" dirty="0"/>
              <a:t>Todas as informações do Banco em um único documento</a:t>
            </a:r>
          </a:p>
          <a:p>
            <a:r>
              <a:rPr lang="pt-BR" dirty="0"/>
              <a:t>Capacidade máxima do </a:t>
            </a:r>
            <a:r>
              <a:rPr lang="pt-BR" dirty="0" err="1"/>
              <a:t>mongoDB</a:t>
            </a:r>
            <a:r>
              <a:rPr lang="pt-BR" dirty="0"/>
              <a:t>, registro ou documentos em uma </a:t>
            </a:r>
            <a:r>
              <a:rPr lang="pt-BR" dirty="0" err="1"/>
              <a:t>collection</a:t>
            </a:r>
            <a:r>
              <a:rPr lang="pt-BR" dirty="0"/>
              <a:t>.</a:t>
            </a:r>
          </a:p>
          <a:p>
            <a:r>
              <a:rPr lang="pt-BR" dirty="0"/>
              <a:t>Não substitui os Bancos Relacionais.</a:t>
            </a:r>
          </a:p>
          <a:p>
            <a:r>
              <a:rPr lang="pt-BR" dirty="0" err="1"/>
              <a:t>Constraints</a:t>
            </a:r>
            <a:r>
              <a:rPr lang="pt-BR" dirty="0"/>
              <a:t>.</a:t>
            </a:r>
          </a:p>
          <a:p>
            <a:r>
              <a:rPr lang="pt-BR" dirty="0"/>
              <a:t>Índices.</a:t>
            </a:r>
          </a:p>
          <a:p>
            <a:r>
              <a:rPr lang="pt-BR" dirty="0"/>
              <a:t>Transações.</a:t>
            </a:r>
          </a:p>
          <a:p>
            <a:r>
              <a:rPr lang="pt-BR" dirty="0"/>
              <a:t>Cluster.</a:t>
            </a:r>
          </a:p>
        </p:txBody>
      </p:sp>
    </p:spTree>
    <p:extLst>
      <p:ext uri="{BB962C8B-B14F-4D97-AF65-F5344CB8AC3E}">
        <p14:creationId xmlns:p14="http://schemas.microsoft.com/office/powerpoint/2010/main" val="188763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8501" y="2565400"/>
            <a:ext cx="10131425" cy="1456267"/>
          </a:xfrm>
        </p:spPr>
        <p:txBody>
          <a:bodyPr/>
          <a:lstStyle/>
          <a:p>
            <a:pPr algn="ctr"/>
            <a:r>
              <a:rPr lang="pt-BR" dirty="0"/>
              <a:t>Instalação no Windows </a:t>
            </a:r>
          </a:p>
        </p:txBody>
      </p:sp>
    </p:spTree>
    <p:extLst>
      <p:ext uri="{BB962C8B-B14F-4D97-AF65-F5344CB8AC3E}">
        <p14:creationId xmlns:p14="http://schemas.microsoft.com/office/powerpoint/2010/main" val="100992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368457"/>
            <a:ext cx="11214100" cy="529904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393950" y="247045"/>
            <a:ext cx="646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Acesse o endereço: </a:t>
            </a:r>
            <a:r>
              <a:rPr lang="pt-BR" dirty="0">
                <a:hlinkClick r:id="rId3"/>
              </a:rPr>
              <a:t>https://www.mongodb.com/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Link de Download</a:t>
            </a:r>
          </a:p>
          <a:p>
            <a:endParaRPr lang="pt-BR" dirty="0"/>
          </a:p>
        </p:txBody>
      </p:sp>
      <p:cxnSp>
        <p:nvCxnSpPr>
          <p:cNvPr id="8" name="Conector: Angulado 7"/>
          <p:cNvCxnSpPr/>
          <p:nvPr/>
        </p:nvCxnSpPr>
        <p:spPr>
          <a:xfrm>
            <a:off x="4749800" y="708710"/>
            <a:ext cx="4521200" cy="1247090"/>
          </a:xfrm>
          <a:prstGeom prst="bentConnector3">
            <a:avLst>
              <a:gd name="adj1" fmla="val 50000"/>
            </a:avLst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7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08302"/>
            <a:ext cx="10706100" cy="551942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565400" y="292100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Escolha o Sistema Operacional 32bits ou 64bits.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Faça o Download </a:t>
            </a:r>
          </a:p>
        </p:txBody>
      </p:sp>
      <p:cxnSp>
        <p:nvCxnSpPr>
          <p:cNvPr id="5" name="Conector: Angulado 4"/>
          <p:cNvCxnSpPr/>
          <p:nvPr/>
        </p:nvCxnSpPr>
        <p:spPr>
          <a:xfrm rot="5400000">
            <a:off x="4184908" y="1486674"/>
            <a:ext cx="2990334" cy="1339850"/>
          </a:xfrm>
          <a:prstGeom prst="bentConnector3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Angulado 7"/>
          <p:cNvCxnSpPr/>
          <p:nvPr/>
        </p:nvCxnSpPr>
        <p:spPr>
          <a:xfrm rot="5400000">
            <a:off x="1320116" y="2602815"/>
            <a:ext cx="4014569" cy="685800"/>
          </a:xfrm>
          <a:prstGeom prst="bentConnector3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08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57200"/>
            <a:ext cx="11252200" cy="601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15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321</TotalTime>
  <Words>402</Words>
  <Application>Microsoft Office PowerPoint</Application>
  <PresentationFormat>Widescreen</PresentationFormat>
  <Paragraphs>68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Arial Unicode MS</vt:lpstr>
      <vt:lpstr>Bauhaus 93</vt:lpstr>
      <vt:lpstr>Calibri</vt:lpstr>
      <vt:lpstr>Calibri Light</vt:lpstr>
      <vt:lpstr>Celestial</vt:lpstr>
      <vt:lpstr>Mongo db</vt:lpstr>
      <vt:lpstr>Json</vt:lpstr>
      <vt:lpstr>Json</vt:lpstr>
      <vt:lpstr>exemplo</vt:lpstr>
      <vt:lpstr>Mongo db</vt:lpstr>
      <vt:lpstr>Instalação no Windows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</dc:title>
  <dc:creator>wagner rodrigo</dc:creator>
  <cp:lastModifiedBy>wagner rodrigo</cp:lastModifiedBy>
  <cp:revision>36</cp:revision>
  <dcterms:created xsi:type="dcterms:W3CDTF">2017-06-16T18:11:29Z</dcterms:created>
  <dcterms:modified xsi:type="dcterms:W3CDTF">2017-06-18T13:32:56Z</dcterms:modified>
</cp:coreProperties>
</file>